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86" r:id="rId3"/>
    <p:sldId id="666" r:id="rId4"/>
    <p:sldId id="649" r:id="rId5"/>
    <p:sldId id="694" r:id="rId6"/>
    <p:sldId id="654" r:id="rId7"/>
    <p:sldId id="688" r:id="rId8"/>
    <p:sldId id="689" r:id="rId9"/>
    <p:sldId id="695" r:id="rId10"/>
    <p:sldId id="696" r:id="rId11"/>
    <p:sldId id="684" r:id="rId12"/>
    <p:sldId id="680" r:id="rId13"/>
    <p:sldId id="699" r:id="rId14"/>
    <p:sldId id="29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三處觀（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69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三處觀（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四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69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AF9B1E-57E4-61D5-996B-8C4A71AF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360643"/>
            <a:ext cx="11984736" cy="388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7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82D80B3-9BA7-0AB8-FDB7-ED18C231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808"/>
            <a:ext cx="12192000" cy="58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22E071-46DE-E441-CEDB-39EDF9CB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186"/>
            <a:ext cx="12192000" cy="46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6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CCAD552-E0D4-EDD0-77F0-525CA2F1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134"/>
            <a:ext cx="12192000" cy="58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16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三處觀（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四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E931AA4-4BAA-C5B9-FF61-B99578B8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1766655"/>
            <a:ext cx="11879333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2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00A592C-1A10-A2FE-D64D-2B12C7D8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09233"/>
            <a:ext cx="1190791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3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863D81-B27C-8DC4-6307-9EBC2CBE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655"/>
            <a:ext cx="12192000" cy="44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1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586F9D0-3477-F60C-1AC7-C8F031D6C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315"/>
            <a:ext cx="12192000" cy="571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5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CBD879B-F07C-F952-3A43-8863A5CA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1428471"/>
            <a:ext cx="12031754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6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A7E5613-3F7A-FD31-9C36-AA17AF77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89"/>
            <a:ext cx="12192000" cy="63291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C15C56E-CC36-5502-A938-DFECD8161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965" y="4372200"/>
            <a:ext cx="3040804" cy="3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2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460F46-0294-CEE0-FB13-741E1F01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1061707"/>
            <a:ext cx="12098438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37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44113</TotalTime>
  <Words>94</Words>
  <Application>Microsoft Office PowerPoint</Application>
  <PresentationFormat>寬螢幕</PresentationFormat>
  <Paragraphs>19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1360</cp:revision>
  <dcterms:created xsi:type="dcterms:W3CDTF">2023-08-17T10:12:34Z</dcterms:created>
  <dcterms:modified xsi:type="dcterms:W3CDTF">2024-12-12T03:28:50Z</dcterms:modified>
</cp:coreProperties>
</file>